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7DD8C-E509-4D92-9F78-476B4F9CED67}" type="datetimeFigureOut">
              <a:rPr lang="en-US" smtClean="0"/>
              <a:t>12/5/2009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22C4-F213-4608-9E98-191DF1DA0C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285728"/>
            <a:ext cx="6643734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9600" dirty="0" smtClean="0"/>
              <a:t>Substitution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143116"/>
            <a:ext cx="7286676" cy="25003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en-GB" sz="1100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Write down 1 – 20 in your books and beside each number write down a number from 1 -5. You should write down the number 1 four times, the number 2 four times … in any order you like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- For example: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428604"/>
            <a:ext cx="1071570" cy="62478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000" dirty="0" smtClean="0"/>
              <a:t>  4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5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1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4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3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4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5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5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5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4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1</a:t>
            </a:r>
          </a:p>
          <a:p>
            <a:pPr marL="342900" indent="-342900">
              <a:buAutoNum type="arabicPeriod"/>
            </a:pPr>
            <a:r>
              <a:rPr lang="en-GB" sz="2000" dirty="0" smtClean="0"/>
              <a:t>  1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1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2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2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3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3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2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3</a:t>
            </a:r>
          </a:p>
          <a:p>
            <a:pPr marL="342900" indent="-342900">
              <a:buAutoNum type="arabicPeriod"/>
            </a:pPr>
            <a:r>
              <a:rPr lang="en-GB" sz="2000" dirty="0"/>
              <a:t> </a:t>
            </a:r>
            <a:r>
              <a:rPr lang="en-GB" sz="2000" dirty="0" smtClean="0"/>
              <a:t> 2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71604" y="4929198"/>
            <a:ext cx="7286676" cy="16312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/>
              <a:t>You will now be shown 20 expressions and for question 1 you should substitute your first number (4 in my list)</a:t>
            </a:r>
          </a:p>
          <a:p>
            <a:endParaRPr lang="en-GB" sz="2000" dirty="0" smtClean="0"/>
          </a:p>
          <a:p>
            <a:r>
              <a:rPr lang="en-GB" sz="2000" dirty="0" smtClean="0"/>
              <a:t>So if the expression was 3g + 5 then my g would be 4 and the answer would be 3*4+5=17 which would be my score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00000" y="1080000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1.	  2b + 5	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2.	  14 - 2x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3.	  (v + 4)</a:t>
            </a:r>
            <a:r>
              <a:rPr kumimoji="0" lang="en-GB" sz="6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4.	  3m</a:t>
            </a:r>
            <a:r>
              <a:rPr kumimoji="0" lang="en-GB" sz="6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5.	  3 + 2 x d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0000" y="1080000"/>
            <a:ext cx="635798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6.	  4y - 3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7.	  k</a:t>
            </a:r>
            <a:r>
              <a:rPr kumimoji="0" lang="en-GB" sz="6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3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8.	  (w + 2)(w + 3)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9.	  2p - 2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10.</a:t>
            </a:r>
            <a:r>
              <a:rPr lang="en-GB" sz="6000" dirty="0">
                <a:latin typeface="Lucida Casual"/>
                <a:ea typeface="Times New Roman" pitchFamily="18" charset="0"/>
              </a:rPr>
              <a:t> </a:t>
            </a: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4r+3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23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899829" rIns="91440" bIns="89982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								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0000" y="1080000"/>
            <a:ext cx="67725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0" indent="-11430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11"/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 	(b - 1)(b + 1)</a:t>
            </a:r>
            <a:endParaRPr lang="en-US" sz="6000" dirty="0" smtClean="0">
              <a:latin typeface="Arial" pitchFamily="34" charset="0"/>
            </a:endParaRPr>
          </a:p>
          <a:p>
            <a:pPr marL="1143000" lvl="0" indent="-11430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11"/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	4(a - 1)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13.	2t + t</a:t>
            </a:r>
            <a:r>
              <a:rPr kumimoji="0" lang="en-GB" sz="6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14.	3(s</a:t>
            </a:r>
            <a:r>
              <a:rPr kumimoji="0" lang="en-GB" sz="6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</a:t>
            </a: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 - 1) 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15.	(h</a:t>
            </a:r>
            <a:r>
              <a:rPr kumimoji="0" lang="en-GB" sz="6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</a:t>
            </a: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 + 5) 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23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899829" rIns="91440" bIns="89982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								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0000" y="1080000"/>
            <a:ext cx="68439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16.	p + 3 x p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17.	(f + 2)</a:t>
            </a:r>
            <a:r>
              <a:rPr kumimoji="0" lang="en-GB" sz="6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18.	(2d + 4) / 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19.	10a / 5a 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sual"/>
                <a:ea typeface="Times New Roman" pitchFamily="18" charset="0"/>
              </a:rPr>
              <a:t>20.	18 - 3x</a:t>
            </a:r>
            <a:endParaRPr kumimoji="0" lang="en-GB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142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Substitution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</cp:revision>
  <dcterms:created xsi:type="dcterms:W3CDTF">2009-12-05T11:23:40Z</dcterms:created>
  <dcterms:modified xsi:type="dcterms:W3CDTF">2009-12-05T11:45:25Z</dcterms:modified>
</cp:coreProperties>
</file>